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  <p:sldId id="402" r:id="rId133"/>
    <p:sldId id="403" r:id="rId134"/>
    <p:sldId id="404" r:id="rId1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36" d="100"/>
          <a:sy n="236" d="100"/>
        </p:scale>
        <p:origin x="-3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printerSettings" Target="printerSettings/printerSettings1.bin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12383</TotalTime>
  <Words>4952</Words>
  <Application>Microsoft Macintosh PowerPoint</Application>
  <PresentationFormat>On-screen Show (4:3)</PresentationFormat>
  <Paragraphs>1105</Paragraphs>
  <Slides>134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5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800</cp:revision>
  <dcterms:created xsi:type="dcterms:W3CDTF">2016-08-19T13:44:54Z</dcterms:created>
  <dcterms:modified xsi:type="dcterms:W3CDTF">2016-12-08T14:47:17Z</dcterms:modified>
</cp:coreProperties>
</file>